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5DE1561-D315-409E-B2A5-A393992EFD45}" type="datetimeFigureOut">
              <a:rPr lang="en-US" smtClean="0"/>
              <a:pPr/>
              <a:t>9/18/2011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2F98A75-E715-4518-93B7-D30C423B55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DE1561-D315-409E-B2A5-A393992EFD45}"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98A75-E715-4518-93B7-D30C423B55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DE1561-D315-409E-B2A5-A393992EFD45}"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98A75-E715-4518-93B7-D30C423B55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DE1561-D315-409E-B2A5-A393992EFD45}"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98A75-E715-4518-93B7-D30C423B55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DE1561-D315-409E-B2A5-A393992EFD45}"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98A75-E715-4518-93B7-D30C423B55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DE1561-D315-409E-B2A5-A393992EFD45}" type="datetimeFigureOut">
              <a:rPr lang="en-US" smtClean="0"/>
              <a:pPr/>
              <a:t>9/18/2011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98A75-E715-4518-93B7-D30C423B55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DE1561-D315-409E-B2A5-A393992EFD45}" type="datetimeFigureOut">
              <a:rPr lang="en-US" smtClean="0"/>
              <a:pPr/>
              <a:t>9/18/2011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98A75-E715-4518-93B7-D30C423B55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DE1561-D315-409E-B2A5-A393992EFD45}" type="datetimeFigureOut">
              <a:rPr lang="en-US" smtClean="0"/>
              <a:pPr/>
              <a:t>9/18/2011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98A75-E715-4518-93B7-D30C423B55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E1561-D315-409E-B2A5-A393992EFD45}" type="datetimeFigureOut">
              <a:rPr lang="en-US" smtClean="0"/>
              <a:pPr/>
              <a:t>9/18/2011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98A75-E715-4518-93B7-D30C423B55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DE1561-D315-409E-B2A5-A393992EFD45}" type="datetimeFigureOut">
              <a:rPr lang="en-US" smtClean="0"/>
              <a:pPr/>
              <a:t>9/18/2011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98A75-E715-4518-93B7-D30C423B55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DE1561-D315-409E-B2A5-A393992EFD45}" type="datetimeFigureOut">
              <a:rPr lang="en-US" smtClean="0"/>
              <a:pPr/>
              <a:t>9/18/2011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2F98A75-E715-4518-93B7-D30C423B55B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5DE1561-D315-409E-B2A5-A393992EFD45}" type="datetimeFigureOut">
              <a:rPr lang="en-US" smtClean="0"/>
              <a:pPr/>
              <a:t>9/18/2011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F98A75-E715-4518-93B7-D30C423B55B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851648" cy="1447800"/>
          </a:xfrm>
        </p:spPr>
        <p:txBody>
          <a:bodyPr>
            <a:normAutofit/>
          </a:bodyPr>
          <a:lstStyle/>
          <a:p>
            <a:r>
              <a:rPr lang="en-US" sz="8800" dirty="0" smtClean="0"/>
              <a:t>Forgiveness</a:t>
            </a:r>
            <a:endParaRPr lang="en-US" sz="8800" dirty="0"/>
          </a:p>
        </p:txBody>
      </p:sp>
      <p:sp>
        <p:nvSpPr>
          <p:cNvPr id="3" name="Subtitle 2"/>
          <p:cNvSpPr>
            <a:spLocks noGrp="1"/>
          </p:cNvSpPr>
          <p:nvPr>
            <p:ph type="subTitle" idx="1"/>
          </p:nvPr>
        </p:nvSpPr>
        <p:spPr>
          <a:xfrm>
            <a:off x="533400" y="3429000"/>
            <a:ext cx="7854696" cy="2209800"/>
          </a:xfrm>
        </p:spPr>
        <p:txBody>
          <a:bodyPr>
            <a:normAutofit fontScale="92500" lnSpcReduction="20000"/>
          </a:bodyPr>
          <a:lstStyle/>
          <a:p>
            <a:r>
              <a:rPr lang="en-US" sz="4800" dirty="0" smtClean="0"/>
              <a:t>What to do when someone says they are sorry.  </a:t>
            </a:r>
          </a:p>
          <a:p>
            <a:endParaRPr lang="en-US" sz="4800" dirty="0" smtClean="0"/>
          </a:p>
          <a:p>
            <a:r>
              <a:rPr lang="en-US" sz="1700" dirty="0" smtClean="0"/>
              <a:t>Children’s message by Swede &amp; Tim Johnson</a:t>
            </a:r>
          </a:p>
          <a:p>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743712"/>
          </a:xfrm>
        </p:spPr>
        <p:txBody>
          <a:bodyPr>
            <a:normAutofit/>
          </a:bodyPr>
          <a:lstStyle/>
          <a:p>
            <a:r>
              <a:rPr lang="en-US" sz="4000" dirty="0" smtClean="0"/>
              <a:t>The key to forgiving, is being forgiven</a:t>
            </a:r>
            <a:endParaRPr lang="en-US" sz="4000" dirty="0"/>
          </a:p>
        </p:txBody>
      </p:sp>
      <p:sp>
        <p:nvSpPr>
          <p:cNvPr id="5" name="Content Placeholder 4"/>
          <p:cNvSpPr>
            <a:spLocks noGrp="1"/>
          </p:cNvSpPr>
          <p:nvPr>
            <p:ph sz="half" idx="1"/>
          </p:nvPr>
        </p:nvSpPr>
        <p:spPr/>
        <p:txBody>
          <a:bodyPr>
            <a:normAutofit fontScale="70000" lnSpcReduction="20000"/>
          </a:bodyPr>
          <a:lstStyle/>
          <a:p>
            <a:pPr>
              <a:buNone/>
            </a:pPr>
            <a:r>
              <a:rPr lang="en-US" b="1" dirty="0" smtClean="0"/>
              <a:t>    The Lord's Prayer</a:t>
            </a:r>
          </a:p>
          <a:p>
            <a:endParaRPr lang="en-US" dirty="0" smtClean="0"/>
          </a:p>
          <a:p>
            <a:pPr>
              <a:buNone/>
            </a:pPr>
            <a:r>
              <a:rPr lang="en-US" dirty="0" smtClean="0"/>
              <a:t>    Our Father, who art in heaven,</a:t>
            </a:r>
            <a:br>
              <a:rPr lang="en-US" dirty="0" smtClean="0"/>
            </a:br>
            <a:r>
              <a:rPr lang="en-US" dirty="0" smtClean="0"/>
              <a:t>hallowed be thy name.</a:t>
            </a:r>
            <a:br>
              <a:rPr lang="en-US" dirty="0" smtClean="0"/>
            </a:br>
            <a:r>
              <a:rPr lang="en-US" dirty="0" smtClean="0"/>
              <a:t>Thy Kingdom come, </a:t>
            </a:r>
            <a:br>
              <a:rPr lang="en-US" dirty="0" smtClean="0"/>
            </a:br>
            <a:r>
              <a:rPr lang="en-US" dirty="0" smtClean="0"/>
              <a:t>thy will be done, </a:t>
            </a:r>
            <a:br>
              <a:rPr lang="en-US" dirty="0" smtClean="0"/>
            </a:br>
            <a:r>
              <a:rPr lang="en-US" dirty="0" smtClean="0"/>
              <a:t>on earth as it is in heaven</a:t>
            </a:r>
            <a:br>
              <a:rPr lang="en-US" dirty="0" smtClean="0"/>
            </a:br>
            <a:r>
              <a:rPr lang="en-US" dirty="0" smtClean="0"/>
              <a:t>Give us this day our daily bread.</a:t>
            </a:r>
            <a:br>
              <a:rPr lang="en-US" dirty="0" smtClean="0"/>
            </a:br>
            <a:r>
              <a:rPr lang="en-US" dirty="0" smtClean="0"/>
              <a:t>And forgive us our trespasses,</a:t>
            </a:r>
            <a:br>
              <a:rPr lang="en-US" dirty="0" smtClean="0"/>
            </a:br>
            <a:r>
              <a:rPr lang="en-US" dirty="0" smtClean="0"/>
              <a:t>as we forgive those who trespass against us. </a:t>
            </a:r>
            <a:br>
              <a:rPr lang="en-US" dirty="0" smtClean="0"/>
            </a:br>
            <a:r>
              <a:rPr lang="en-US" dirty="0" smtClean="0"/>
              <a:t>And lead us not into temptation, </a:t>
            </a:r>
            <a:br>
              <a:rPr lang="en-US" dirty="0" smtClean="0"/>
            </a:br>
            <a:r>
              <a:rPr lang="en-US" dirty="0" smtClean="0"/>
              <a:t>but deliver us from evil. </a:t>
            </a:r>
            <a:br>
              <a:rPr lang="en-US" dirty="0" smtClean="0"/>
            </a:br>
            <a:r>
              <a:rPr lang="en-US" dirty="0" smtClean="0"/>
              <a:t>For </a:t>
            </a:r>
            <a:r>
              <a:rPr lang="en-US" dirty="0" err="1" smtClean="0"/>
              <a:t>thine</a:t>
            </a:r>
            <a:r>
              <a:rPr lang="en-US" dirty="0" smtClean="0"/>
              <a:t> is the kingdom, the power and the </a:t>
            </a:r>
            <a:r>
              <a:rPr lang="en-US" dirty="0" smtClean="0"/>
              <a:t>glory, </a:t>
            </a:r>
            <a:r>
              <a:rPr lang="en-US" dirty="0" smtClean="0"/>
              <a:t>for ever and ever. Amen </a:t>
            </a:r>
            <a:endParaRPr lang="en-US" dirty="0"/>
          </a:p>
        </p:txBody>
      </p:sp>
      <p:sp>
        <p:nvSpPr>
          <p:cNvPr id="6" name="Content Placeholder 5"/>
          <p:cNvSpPr>
            <a:spLocks noGrp="1"/>
          </p:cNvSpPr>
          <p:nvPr>
            <p:ph sz="half" idx="2"/>
          </p:nvPr>
        </p:nvSpPr>
        <p:spPr/>
        <p:txBody>
          <a:bodyPr>
            <a:normAutofit fontScale="70000" lnSpcReduction="20000"/>
          </a:bodyPr>
          <a:lstStyle/>
          <a:p>
            <a:pPr>
              <a:buNone/>
            </a:pPr>
            <a:r>
              <a:rPr lang="en-US" b="1" dirty="0" smtClean="0"/>
              <a:t>     The Lord's Prayer </a:t>
            </a:r>
          </a:p>
          <a:p>
            <a:pPr>
              <a:buNone/>
            </a:pPr>
            <a:r>
              <a:rPr lang="en-US" b="1" dirty="0" smtClean="0"/>
              <a:t>     (Spanish) </a:t>
            </a:r>
          </a:p>
          <a:p>
            <a:endParaRPr lang="en-US" b="1" dirty="0" smtClean="0"/>
          </a:p>
          <a:p>
            <a:pPr>
              <a:buNone/>
            </a:pPr>
            <a:r>
              <a:rPr lang="es-ES" dirty="0" smtClean="0"/>
              <a:t>     Padre nuestro que estás en los cielos </a:t>
            </a:r>
          </a:p>
          <a:p>
            <a:pPr>
              <a:buNone/>
            </a:pPr>
            <a:r>
              <a:rPr lang="en-US" dirty="0" smtClean="0"/>
              <a:t>     </a:t>
            </a:r>
            <a:r>
              <a:rPr lang="en-US" dirty="0" err="1" smtClean="0"/>
              <a:t>Santificado</a:t>
            </a:r>
            <a:r>
              <a:rPr lang="en-US" dirty="0" smtClean="0"/>
              <a:t> sea </a:t>
            </a:r>
            <a:r>
              <a:rPr lang="en-US" dirty="0" err="1" smtClean="0"/>
              <a:t>tu</a:t>
            </a:r>
            <a:r>
              <a:rPr lang="en-US" dirty="0" smtClean="0"/>
              <a:t> </a:t>
            </a:r>
            <a:r>
              <a:rPr lang="en-US" dirty="0" err="1" smtClean="0"/>
              <a:t>Nombre</a:t>
            </a:r>
            <a:r>
              <a:rPr lang="en-US" dirty="0" smtClean="0"/>
              <a:t> </a:t>
            </a:r>
          </a:p>
          <a:p>
            <a:pPr>
              <a:buNone/>
            </a:pPr>
            <a:r>
              <a:rPr lang="en-US" dirty="0" smtClean="0"/>
              <a:t>     </a:t>
            </a:r>
            <a:r>
              <a:rPr lang="en-US" dirty="0" err="1" smtClean="0"/>
              <a:t>Venga</a:t>
            </a:r>
            <a:r>
              <a:rPr lang="en-US" dirty="0" smtClean="0"/>
              <a:t> </a:t>
            </a:r>
            <a:r>
              <a:rPr lang="en-US" dirty="0" err="1" smtClean="0"/>
              <a:t>tu</a:t>
            </a:r>
            <a:r>
              <a:rPr lang="en-US" dirty="0" smtClean="0"/>
              <a:t> </a:t>
            </a:r>
            <a:r>
              <a:rPr lang="en-US" dirty="0" err="1" smtClean="0"/>
              <a:t>reino</a:t>
            </a:r>
            <a:r>
              <a:rPr lang="en-US" dirty="0" smtClean="0"/>
              <a:t> </a:t>
            </a:r>
          </a:p>
          <a:p>
            <a:pPr>
              <a:buNone/>
            </a:pPr>
            <a:r>
              <a:rPr lang="en-US" dirty="0" smtClean="0"/>
              <a:t>     </a:t>
            </a:r>
            <a:r>
              <a:rPr lang="en-US" dirty="0" err="1" smtClean="0"/>
              <a:t>Hágase</a:t>
            </a:r>
            <a:r>
              <a:rPr lang="en-US" dirty="0" smtClean="0"/>
              <a:t> </a:t>
            </a:r>
            <a:r>
              <a:rPr lang="en-US" dirty="0" err="1" smtClean="0"/>
              <a:t>tu</a:t>
            </a:r>
            <a:r>
              <a:rPr lang="en-US" dirty="0" smtClean="0"/>
              <a:t> </a:t>
            </a:r>
            <a:r>
              <a:rPr lang="en-US" dirty="0" err="1" smtClean="0"/>
              <a:t>voluntad</a:t>
            </a:r>
            <a:r>
              <a:rPr lang="en-US" dirty="0" smtClean="0"/>
              <a:t> </a:t>
            </a:r>
          </a:p>
          <a:p>
            <a:pPr>
              <a:buNone/>
            </a:pPr>
            <a:r>
              <a:rPr lang="es-ES" dirty="0" smtClean="0"/>
              <a:t>     En la tierra como en el cielo </a:t>
            </a:r>
          </a:p>
          <a:p>
            <a:pPr>
              <a:buNone/>
            </a:pPr>
            <a:r>
              <a:rPr lang="es-ES" dirty="0" smtClean="0"/>
              <a:t>     Danos hoy el pan de este día </a:t>
            </a:r>
          </a:p>
          <a:p>
            <a:pPr>
              <a:buNone/>
            </a:pPr>
            <a:r>
              <a:rPr lang="en-US" dirty="0" smtClean="0"/>
              <a:t>     y </a:t>
            </a:r>
            <a:r>
              <a:rPr lang="en-US" dirty="0" err="1" smtClean="0"/>
              <a:t>perdona</a:t>
            </a:r>
            <a:r>
              <a:rPr lang="en-US" dirty="0" smtClean="0"/>
              <a:t> </a:t>
            </a:r>
            <a:r>
              <a:rPr lang="en-US" dirty="0" err="1" smtClean="0"/>
              <a:t>nuestras</a:t>
            </a:r>
            <a:r>
              <a:rPr lang="en-US" dirty="0" smtClean="0"/>
              <a:t> </a:t>
            </a:r>
            <a:r>
              <a:rPr lang="en-US" dirty="0" err="1" smtClean="0"/>
              <a:t>deudas</a:t>
            </a:r>
            <a:r>
              <a:rPr lang="en-US" dirty="0" smtClean="0"/>
              <a:t> </a:t>
            </a:r>
          </a:p>
          <a:p>
            <a:pPr>
              <a:buNone/>
            </a:pPr>
            <a:r>
              <a:rPr lang="es-ES" dirty="0" smtClean="0"/>
              <a:t>     como nosotros perdonamos nuestros deudores </a:t>
            </a:r>
          </a:p>
          <a:p>
            <a:pPr>
              <a:buNone/>
            </a:pPr>
            <a:r>
              <a:rPr lang="es-ES" dirty="0" smtClean="0"/>
              <a:t>     y no nos dejes caer en al tentación sino que líbranos del malo. </a:t>
            </a:r>
          </a:p>
          <a:p>
            <a:pPr>
              <a:buNone/>
            </a:pPr>
            <a:r>
              <a:rPr lang="en-US" dirty="0" smtClean="0"/>
              <a:t>     Amen.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447800"/>
          </a:xfrm>
        </p:spPr>
        <p:txBody>
          <a:bodyPr>
            <a:normAutofit fontScale="90000"/>
          </a:bodyPr>
          <a:lstStyle/>
          <a:p>
            <a:r>
              <a:rPr lang="en-US" dirty="0" smtClean="0"/>
              <a:t>Forgiving is hard work, especially if you got punched.</a:t>
            </a:r>
            <a:endParaRPr lang="en-US" dirty="0"/>
          </a:p>
        </p:txBody>
      </p:sp>
      <p:pic>
        <p:nvPicPr>
          <p:cNvPr id="1026" name="Picture 2" descr="C:\Users\Tim\AppData\Local\Microsoft\Windows\Temporary Internet Files\Content.IE5\1AZKVH1F\MC900141423[1].wmf"/>
          <p:cNvPicPr>
            <a:picLocks noGrp="1" noChangeAspect="1" noChangeArrowheads="1"/>
          </p:cNvPicPr>
          <p:nvPr>
            <p:ph idx="1"/>
          </p:nvPr>
        </p:nvPicPr>
        <p:blipFill>
          <a:blip r:embed="rId2" cstate="print"/>
          <a:stretch>
            <a:fillRect/>
          </a:stretch>
        </p:blipFill>
        <p:spPr bwMode="auto">
          <a:xfrm>
            <a:off x="3440887" y="2731764"/>
            <a:ext cx="2262226" cy="279623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mad</a:t>
            </a:r>
            <a:endParaRPr lang="en-US" dirty="0"/>
          </a:p>
        </p:txBody>
      </p:sp>
      <p:sp>
        <p:nvSpPr>
          <p:cNvPr id="3" name="Content Placeholder 2"/>
          <p:cNvSpPr>
            <a:spLocks noGrp="1"/>
          </p:cNvSpPr>
          <p:nvPr>
            <p:ph idx="1"/>
          </p:nvPr>
        </p:nvSpPr>
        <p:spPr>
          <a:xfrm>
            <a:off x="457200" y="5334000"/>
            <a:ext cx="8229600" cy="990600"/>
          </a:xfrm>
        </p:spPr>
        <p:txBody>
          <a:bodyPr>
            <a:normAutofit/>
          </a:bodyPr>
          <a:lstStyle/>
          <a:p>
            <a:pPr lvl="2">
              <a:buNone/>
            </a:pPr>
            <a:r>
              <a:rPr lang="en-US" sz="2800" dirty="0" smtClean="0"/>
              <a:t>It is very easy to stay mad at someone who has done something mean or wrong to you.</a:t>
            </a:r>
            <a:endParaRPr lang="en-US" sz="2800" dirty="0"/>
          </a:p>
        </p:txBody>
      </p:sp>
      <p:pic>
        <p:nvPicPr>
          <p:cNvPr id="2050" name="Picture 2" descr="C:\Users\Tim\AppData\Local\Microsoft\Windows\Temporary Internet Files\Content.IE5\EE6O2VIW\MC900136675[1].wmf"/>
          <p:cNvPicPr>
            <a:picLocks noChangeAspect="1" noChangeArrowheads="1"/>
          </p:cNvPicPr>
          <p:nvPr/>
        </p:nvPicPr>
        <p:blipFill>
          <a:blip r:embed="rId2" cstate="print"/>
          <a:srcRect/>
          <a:stretch>
            <a:fillRect/>
          </a:stretch>
        </p:blipFill>
        <p:spPr bwMode="auto">
          <a:xfrm>
            <a:off x="3918745" y="762000"/>
            <a:ext cx="4055849" cy="4572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914401"/>
            <a:ext cx="2212848" cy="533400"/>
          </a:xfrm>
        </p:spPr>
        <p:txBody>
          <a:bodyPr/>
          <a:lstStyle/>
          <a:p>
            <a:r>
              <a:rPr lang="en-US" dirty="0" smtClean="0"/>
              <a:t>A little story</a:t>
            </a:r>
            <a:endParaRPr lang="en-US" dirty="0"/>
          </a:p>
        </p:txBody>
      </p:sp>
      <p:sp>
        <p:nvSpPr>
          <p:cNvPr id="9" name="Text Placeholder 8"/>
          <p:cNvSpPr>
            <a:spLocks noGrp="1"/>
          </p:cNvSpPr>
          <p:nvPr>
            <p:ph type="body" sz="half" idx="2"/>
          </p:nvPr>
        </p:nvSpPr>
        <p:spPr>
          <a:xfrm>
            <a:off x="609600" y="1752600"/>
            <a:ext cx="2209800" cy="3255505"/>
          </a:xfrm>
        </p:spPr>
        <p:txBody>
          <a:bodyPr>
            <a:noAutofit/>
          </a:bodyPr>
          <a:lstStyle/>
          <a:p>
            <a:r>
              <a:rPr lang="en-US" sz="1600" dirty="0" smtClean="0"/>
              <a:t>Over 60 years ago, our country fought in a horrible war.  World War II had the country of Germany, Italy and others fighting against the United States and their allies.</a:t>
            </a:r>
          </a:p>
          <a:p>
            <a:endParaRPr lang="en-US" sz="1600" dirty="0" smtClean="0"/>
          </a:p>
          <a:p>
            <a:r>
              <a:rPr lang="en-US" sz="1600" dirty="0" smtClean="0"/>
              <a:t>In Europe where much of the war was fought, the country of Germany caused great damage and injury to the countries that were around it.</a:t>
            </a:r>
            <a:endParaRPr lang="en-US" sz="1600" dirty="0"/>
          </a:p>
        </p:txBody>
      </p:sp>
      <p:pic>
        <p:nvPicPr>
          <p:cNvPr id="10" name="Picture Placeholder 9" descr="WW II pic.jpg"/>
          <p:cNvPicPr>
            <a:picLocks noGrp="1" noChangeAspect="1"/>
          </p:cNvPicPr>
          <p:nvPr>
            <p:ph type="pic" idx="1"/>
          </p:nvPr>
        </p:nvPicPr>
        <p:blipFill>
          <a:blip r:embed="rId2" cstate="print"/>
          <a:srcRect l="2535" r="2535"/>
          <a:stretch>
            <a:fillRect/>
          </a:stretch>
        </p:blipFill>
        <p:spPr>
          <a:xfrm rot="420000">
            <a:off x="3457815" y="1228575"/>
            <a:ext cx="5120799" cy="436028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dirty="0" smtClean="0"/>
              <a:t>Whole cities were often damaged by the Germans.  It hurt a lot of people.</a:t>
            </a:r>
            <a:endParaRPr lang="en-US" sz="4000" dirty="0"/>
          </a:p>
        </p:txBody>
      </p:sp>
      <p:pic>
        <p:nvPicPr>
          <p:cNvPr id="7" name="Content Placeholder 6" descr="WW II damage 2.jpg"/>
          <p:cNvPicPr>
            <a:picLocks noGrp="1" noChangeAspect="1"/>
          </p:cNvPicPr>
          <p:nvPr>
            <p:ph idx="1"/>
          </p:nvPr>
        </p:nvPicPr>
        <p:blipFill>
          <a:blip r:embed="rId2" cstate="print"/>
          <a:stretch>
            <a:fillRect/>
          </a:stretch>
        </p:blipFill>
        <p:spPr>
          <a:xfrm>
            <a:off x="1824381" y="1935163"/>
            <a:ext cx="5495237" cy="438943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838201"/>
            <a:ext cx="2212848" cy="762000"/>
          </a:xfrm>
        </p:spPr>
        <p:txBody>
          <a:bodyPr>
            <a:noAutofit/>
          </a:bodyPr>
          <a:lstStyle/>
          <a:p>
            <a:r>
              <a:rPr lang="en-US" sz="2800" dirty="0" smtClean="0"/>
              <a:t>Germans ask forgiveness</a:t>
            </a:r>
            <a:endParaRPr lang="en-US" sz="2800" dirty="0"/>
          </a:p>
        </p:txBody>
      </p:sp>
      <p:sp>
        <p:nvSpPr>
          <p:cNvPr id="6" name="Text Placeholder 5"/>
          <p:cNvSpPr>
            <a:spLocks noGrp="1"/>
          </p:cNvSpPr>
          <p:nvPr>
            <p:ph type="body" sz="half" idx="2"/>
          </p:nvPr>
        </p:nvSpPr>
        <p:spPr>
          <a:xfrm>
            <a:off x="609600" y="1828800"/>
            <a:ext cx="2209800" cy="3657600"/>
          </a:xfrm>
        </p:spPr>
        <p:txBody>
          <a:bodyPr>
            <a:normAutofit fontScale="25000" lnSpcReduction="20000"/>
          </a:bodyPr>
          <a:lstStyle/>
          <a:p>
            <a:r>
              <a:rPr lang="en-US" sz="6400" dirty="0" smtClean="0"/>
              <a:t>When the war finally ended, many Germans felt sorry for what they had done.  So they asked a Priest to go across the border into one of the nearby cities they had damaged and ask if they could come say they were sorry.</a:t>
            </a:r>
          </a:p>
          <a:p>
            <a:endParaRPr lang="en-US" sz="6400" dirty="0" smtClean="0"/>
          </a:p>
          <a:p>
            <a:r>
              <a:rPr lang="en-US" sz="6400" dirty="0" smtClean="0"/>
              <a:t>When the  Priest told the church members what the Germans wanted to do, the people of the church got angry.  “No way,” they said, “we don’t want anything to do with those people!”</a:t>
            </a:r>
          </a:p>
          <a:p>
            <a:endParaRPr lang="en-US" dirty="0" smtClean="0"/>
          </a:p>
          <a:p>
            <a:endParaRPr lang="en-US" dirty="0"/>
          </a:p>
        </p:txBody>
      </p:sp>
      <p:pic>
        <p:nvPicPr>
          <p:cNvPr id="7" name="Picture Placeholder 6" descr="poland_wooden_church_1175x802.jpg"/>
          <p:cNvPicPr>
            <a:picLocks noGrp="1" noChangeAspect="1"/>
          </p:cNvPicPr>
          <p:nvPr>
            <p:ph type="pic" idx="1"/>
          </p:nvPr>
        </p:nvPicPr>
        <p:blipFill>
          <a:blip r:embed="rId2" cstate="print"/>
          <a:srcRect l="5467" r="5467"/>
          <a:stretch>
            <a:fillRect/>
          </a:stretch>
        </p:blipFill>
        <p:spPr>
          <a:xfrm rot="420000">
            <a:off x="3453482" y="1233076"/>
            <a:ext cx="5198717" cy="442663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The Priest offers a prayer</a:t>
            </a:r>
            <a:endParaRPr lang="en-US" dirty="0"/>
          </a:p>
        </p:txBody>
      </p:sp>
      <p:sp>
        <p:nvSpPr>
          <p:cNvPr id="6" name="Content Placeholder 5"/>
          <p:cNvSpPr>
            <a:spLocks noGrp="1"/>
          </p:cNvSpPr>
          <p:nvPr>
            <p:ph idx="1"/>
          </p:nvPr>
        </p:nvSpPr>
        <p:spPr/>
        <p:txBody>
          <a:bodyPr>
            <a:normAutofit fontScale="92500" lnSpcReduction="20000"/>
          </a:bodyPr>
          <a:lstStyle/>
          <a:p>
            <a:pPr>
              <a:buNone/>
            </a:pPr>
            <a:r>
              <a:rPr lang="en-US" dirty="0" smtClean="0"/>
              <a:t>    When the Priest heard what the people had to say he stopped and said, “I understand your anger, you have spoken.  May we end our meeting now in prayer.”  </a:t>
            </a:r>
          </a:p>
          <a:p>
            <a:pPr>
              <a:buNone/>
            </a:pPr>
            <a:endParaRPr lang="en-US" dirty="0" smtClean="0"/>
          </a:p>
          <a:p>
            <a:pPr>
              <a:buNone/>
            </a:pPr>
            <a:r>
              <a:rPr lang="en-US" i="1" dirty="0" smtClean="0"/>
              <a:t>    		Our Father, who art in heaven,</a:t>
            </a:r>
            <a:br>
              <a:rPr lang="en-US" i="1" dirty="0" smtClean="0"/>
            </a:br>
            <a:r>
              <a:rPr lang="en-US" i="1" dirty="0" smtClean="0"/>
              <a:t>		hallowed be thy name.</a:t>
            </a:r>
            <a:br>
              <a:rPr lang="en-US" i="1" dirty="0" smtClean="0"/>
            </a:br>
            <a:r>
              <a:rPr lang="en-US" i="1" dirty="0" smtClean="0"/>
              <a:t>		Thy Kingdom come, </a:t>
            </a:r>
            <a:br>
              <a:rPr lang="en-US" i="1" dirty="0" smtClean="0"/>
            </a:br>
            <a:r>
              <a:rPr lang="en-US" i="1" dirty="0" smtClean="0"/>
              <a:t>		thy will be done, </a:t>
            </a:r>
            <a:br>
              <a:rPr lang="en-US" i="1" dirty="0" smtClean="0"/>
            </a:br>
            <a:r>
              <a:rPr lang="en-US" i="1" dirty="0" smtClean="0"/>
              <a:t>		on earth as it is in heaven</a:t>
            </a:r>
            <a:br>
              <a:rPr lang="en-US" i="1" dirty="0" smtClean="0"/>
            </a:br>
            <a:r>
              <a:rPr lang="en-US" i="1" dirty="0" smtClean="0"/>
              <a:t>		Give us this day our daily bread.</a:t>
            </a:r>
            <a:br>
              <a:rPr lang="en-US" i="1" dirty="0" smtClean="0"/>
            </a:br>
            <a:r>
              <a:rPr lang="en-US" i="1" dirty="0" smtClean="0"/>
              <a:t>		And forgive us our trespasses,</a:t>
            </a:r>
            <a:br>
              <a:rPr lang="en-US" i="1" dirty="0" smtClean="0"/>
            </a:br>
            <a:r>
              <a:rPr lang="en-US" i="1" dirty="0" smtClean="0"/>
              <a:t>		as we forgive those who trespass against us. </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609601"/>
            <a:ext cx="2212848" cy="533400"/>
          </a:xfrm>
        </p:spPr>
        <p:txBody>
          <a:bodyPr>
            <a:noAutofit/>
          </a:bodyPr>
          <a:lstStyle/>
          <a:p>
            <a:r>
              <a:rPr lang="en-US" sz="2400" dirty="0" smtClean="0"/>
              <a:t>The Priest stopped…</a:t>
            </a:r>
            <a:endParaRPr lang="en-US" sz="2400" dirty="0"/>
          </a:p>
        </p:txBody>
      </p:sp>
      <p:sp>
        <p:nvSpPr>
          <p:cNvPr id="6" name="Text Placeholder 5"/>
          <p:cNvSpPr>
            <a:spLocks noGrp="1"/>
          </p:cNvSpPr>
          <p:nvPr>
            <p:ph type="body" sz="half" idx="2"/>
          </p:nvPr>
        </p:nvSpPr>
        <p:spPr>
          <a:xfrm>
            <a:off x="609600" y="1600200"/>
            <a:ext cx="2209800" cy="3407905"/>
          </a:xfrm>
        </p:spPr>
        <p:txBody>
          <a:bodyPr>
            <a:noAutofit/>
          </a:bodyPr>
          <a:lstStyle/>
          <a:p>
            <a:r>
              <a:rPr lang="en-US" sz="1600" dirty="0" smtClean="0"/>
              <a:t>The church was silent. </a:t>
            </a:r>
          </a:p>
          <a:p>
            <a:endParaRPr lang="en-US" sz="1600" dirty="0" smtClean="0"/>
          </a:p>
          <a:p>
            <a:r>
              <a:rPr lang="en-US" sz="1600" dirty="0" smtClean="0"/>
              <a:t>The words, “as we forgive those who trespass against us,” echoed through the church.</a:t>
            </a:r>
          </a:p>
          <a:p>
            <a:endParaRPr lang="en-US" sz="1600" dirty="0" smtClean="0"/>
          </a:p>
          <a:p>
            <a:r>
              <a:rPr lang="en-US" sz="1600" dirty="0" smtClean="0"/>
              <a:t>No one said a word.</a:t>
            </a:r>
          </a:p>
          <a:p>
            <a:endParaRPr lang="en-US" sz="1600" dirty="0" smtClean="0"/>
          </a:p>
          <a:p>
            <a:r>
              <a:rPr lang="en-US" sz="1600" dirty="0" smtClean="0"/>
              <a:t>Then from the back of the church came a soft voice , “if God can forgive us our many sins, then it is time we forgive our enemies.”</a:t>
            </a:r>
            <a:endParaRPr lang="en-US" sz="1600" dirty="0"/>
          </a:p>
        </p:txBody>
      </p:sp>
      <p:pic>
        <p:nvPicPr>
          <p:cNvPr id="11" name="Picture Placeholder 10" descr="prayer114.jpg"/>
          <p:cNvPicPr>
            <a:picLocks noGrp="1" noChangeAspect="1"/>
          </p:cNvPicPr>
          <p:nvPr>
            <p:ph type="pic" idx="1"/>
          </p:nvPr>
        </p:nvPicPr>
        <p:blipFill>
          <a:blip r:embed="rId2" cstate="print"/>
          <a:srcRect t="18157" b="18157"/>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66800"/>
            <a:ext cx="8229600" cy="838200"/>
          </a:xfrm>
        </p:spPr>
        <p:txBody>
          <a:bodyPr>
            <a:noAutofit/>
          </a:bodyPr>
          <a:lstStyle/>
          <a:p>
            <a:r>
              <a:rPr lang="en-US" sz="4000" dirty="0" smtClean="0"/>
              <a:t>“As we forgive those who trespass against us….”</a:t>
            </a:r>
            <a:endParaRPr lang="en-US" sz="4000" dirty="0"/>
          </a:p>
        </p:txBody>
      </p:sp>
      <p:pic>
        <p:nvPicPr>
          <p:cNvPr id="3074" name="Picture 2" descr="C:\Users\Tim\AppData\Local\Microsoft\Windows\Temporary Internet Files\Content.IE5\1AZKVH1F\MC900304861[1].wmf"/>
          <p:cNvPicPr>
            <a:picLocks noChangeAspect="1" noChangeArrowheads="1"/>
          </p:cNvPicPr>
          <p:nvPr/>
        </p:nvPicPr>
        <p:blipFill>
          <a:blip r:embed="rId2" cstate="print"/>
          <a:srcRect/>
          <a:stretch>
            <a:fillRect/>
          </a:stretch>
        </p:blipFill>
        <p:spPr bwMode="auto">
          <a:xfrm>
            <a:off x="5562600" y="3276600"/>
            <a:ext cx="2029382" cy="3200400"/>
          </a:xfrm>
          <a:prstGeom prst="rect">
            <a:avLst/>
          </a:prstGeom>
          <a:noFill/>
        </p:spPr>
      </p:pic>
      <p:sp>
        <p:nvSpPr>
          <p:cNvPr id="11" name="Content Placeholder 10"/>
          <p:cNvSpPr>
            <a:spLocks noGrp="1"/>
          </p:cNvSpPr>
          <p:nvPr>
            <p:ph idx="1"/>
          </p:nvPr>
        </p:nvSpPr>
        <p:spPr>
          <a:xfrm>
            <a:off x="457200" y="2057400"/>
            <a:ext cx="8229600" cy="4267200"/>
          </a:xfrm>
        </p:spPr>
        <p:txBody>
          <a:bodyPr/>
          <a:lstStyle/>
          <a:p>
            <a:pPr>
              <a:buNone/>
            </a:pPr>
            <a:r>
              <a:rPr lang="en-US" dirty="0" smtClean="0"/>
              <a:t>   </a:t>
            </a:r>
            <a:r>
              <a:rPr lang="en-US" sz="2400" dirty="0" smtClean="0"/>
              <a:t>Then the rest of the church understood the message of forgiveness and when it came time to visit with the German people, they accepted their apology and granted forgiveness.</a:t>
            </a:r>
          </a:p>
          <a:p>
            <a:pPr>
              <a:buNone/>
            </a:pP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TotalTime>
  <Words>461</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Forgiveness</vt:lpstr>
      <vt:lpstr>Forgiving is hard work, especially if you got punched.</vt:lpstr>
      <vt:lpstr>Staying mad</vt:lpstr>
      <vt:lpstr>A little story</vt:lpstr>
      <vt:lpstr>Whole cities were often damaged by the Germans.  It hurt a lot of people.</vt:lpstr>
      <vt:lpstr>Germans ask forgiveness</vt:lpstr>
      <vt:lpstr>The Priest offers a prayer</vt:lpstr>
      <vt:lpstr>The Priest stopped…</vt:lpstr>
      <vt:lpstr>“As we forgive those who trespass against us….”</vt:lpstr>
      <vt:lpstr>The key to forgiving, is being forgiven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Forgiveness</dc:title>
  <dc:creator>Tim</dc:creator>
  <cp:lastModifiedBy>Tim</cp:lastModifiedBy>
  <cp:revision>11</cp:revision>
  <dcterms:created xsi:type="dcterms:W3CDTF">2011-09-18T22:48:28Z</dcterms:created>
  <dcterms:modified xsi:type="dcterms:W3CDTF">2011-09-19T00:30:01Z</dcterms:modified>
</cp:coreProperties>
</file>